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8" r:id="rId2"/>
    <p:sldId id="268" r:id="rId3"/>
    <p:sldId id="284" r:id="rId4"/>
    <p:sldId id="312" r:id="rId5"/>
    <p:sldId id="307" r:id="rId6"/>
    <p:sldId id="313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7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CD99EE-96BE-C64E-D977-3B042006E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45942-6EB1-45DE-B972-2ACCA448BB34}" type="datetimeFigureOut">
              <a:rPr lang="en-AU"/>
              <a:pPr>
                <a:defRPr/>
              </a:pPr>
              <a:t>17/07/2023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22878D-F3C9-3B99-1B69-4F793CDDC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8EB434-DADF-E435-1E55-75EEAAF69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B7E87-F3CC-45C0-91F5-41C48063C66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1786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35A8D3-FA73-EC98-1CD2-E228267B2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35F02-D816-482E-9F8C-B347DD3113DE}" type="datetimeFigureOut">
              <a:rPr lang="en-AU"/>
              <a:pPr>
                <a:defRPr/>
              </a:pPr>
              <a:t>17/07/2023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83DB4C-1814-B524-0EC6-BB4B23CCD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5C127A-4F07-2EC3-9DA5-89F1780C4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D51BA-8FBB-478E-A3FC-7EECE705755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32190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9B2BE0-35FE-7A1D-9CC4-92ECF64FFD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0BBCD-C554-4863-B496-7EDE54DF8766}" type="datetimeFigureOut">
              <a:rPr lang="en-AU"/>
              <a:pPr>
                <a:defRPr/>
              </a:pPr>
              <a:t>17/07/2023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9A14F5-32C5-3869-AC73-5086D1D62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02761A-A37A-D860-2AD9-61B5A5437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E77E7-DFD4-4D0F-8B54-9BB0FBA7E0A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70784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E0FD00-22F9-5784-A4A4-BD3BFA8BB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B6ECC-6C97-4784-9B92-7872B4798CC2}" type="datetimeFigureOut">
              <a:rPr lang="en-AU"/>
              <a:pPr>
                <a:defRPr/>
              </a:pPr>
              <a:t>17/07/2023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DC1F88-1047-4C38-7C8C-23B0D27726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6DC8D4-6528-0486-4047-7DE425BB7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CEA74-2980-4634-84A1-3D7F1A5EFD3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8391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E64F9F-42E0-4BC5-CA94-4F6B51C58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4C368-8C80-40BC-87EE-808127E49EE0}" type="datetimeFigureOut">
              <a:rPr lang="en-AU"/>
              <a:pPr>
                <a:defRPr/>
              </a:pPr>
              <a:t>17/07/2023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CDACB6-CA6A-2F9B-7DF7-6FA5B29F1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031F9C-1E37-FBCA-DCA7-121FD6680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9488F-08EA-432A-A11E-4CE659DA1A9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1851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D1F2E97-6BCF-26E4-7C08-AB695FB6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1B521-DC69-4764-87CA-E91CAF0C71F6}" type="datetimeFigureOut">
              <a:rPr lang="en-AU"/>
              <a:pPr>
                <a:defRPr/>
              </a:pPr>
              <a:t>17/07/2023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CFAF62F-10D7-2B49-1A86-4F91F9F26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C8ED4E6-1BE0-0A62-A8F6-60987201A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67898-C807-4151-A071-093CE227EBA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8844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85B0FC6-83DB-F736-C456-73C55F1B0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4D407-1AA7-4E16-A845-AA60152AF393}" type="datetimeFigureOut">
              <a:rPr lang="en-AU"/>
              <a:pPr>
                <a:defRPr/>
              </a:pPr>
              <a:t>17/07/2023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8382B80-D141-D457-617D-8B99A0AE4D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13BFEC3-46C0-F7ED-6AA9-30CA1AC79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AB2C6-4BD8-416C-8E8A-3574C07F509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08140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28398E7-E35B-BCAD-99CD-2224E1A85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BD94-9EA7-442E-87CB-507E8FAC313F}" type="datetimeFigureOut">
              <a:rPr lang="en-AU"/>
              <a:pPr>
                <a:defRPr/>
              </a:pPr>
              <a:t>17/07/2023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EE56546-E2AB-C05D-9B06-84A9DE1AC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E0F8FB1-0159-06D6-6D6D-24C346C0B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804D6-DB01-4D63-BFCC-16BB71FB69A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1945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65A6E80-7A36-933C-AA8D-7FF5BF9FF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16B5B-BE78-4A66-BFB9-4AB3307F5657}" type="datetimeFigureOut">
              <a:rPr lang="en-AU"/>
              <a:pPr>
                <a:defRPr/>
              </a:pPr>
              <a:t>17/07/2023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ABC3758-F551-B06E-0272-A058EB2D0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560F725-A6A3-BDD8-D034-0700313D7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1CA1A-6BA1-4356-B8E9-AA513F53FC5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5319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6EBEC3A-8F20-3FAC-C302-FFBB26317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084F3-6BA3-4459-9E87-7BAC09C5BC0F}" type="datetimeFigureOut">
              <a:rPr lang="en-AU"/>
              <a:pPr>
                <a:defRPr/>
              </a:pPr>
              <a:t>17/07/2023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1AC1E26-D8F7-4ABD-5BDF-268FACF75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29034B6-D651-F32C-1504-CD2E142F9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85B82-C000-45F7-8B66-070500FFF88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7454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ECD44AD-7096-6D0F-74A8-5D766222A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9370B-8764-4081-8063-0BEA31B90523}" type="datetimeFigureOut">
              <a:rPr lang="en-AU"/>
              <a:pPr>
                <a:defRPr/>
              </a:pPr>
              <a:t>17/07/2023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460BA21-1D47-17DE-581E-74CF1044C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D944C5E-846A-9D28-241E-59C796D16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98011-6ECF-4FD7-9336-0E569BB7800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41750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F1FC29C-9DC9-723C-B986-683C41F9FE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07BF243-8652-509F-D273-654673346D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CC2E42-CD6E-6CB7-B527-55CEC90BA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2871C3F-04EF-4ADE-AD48-10C3FCD2F270}" type="datetimeFigureOut">
              <a:rPr lang="en-AU"/>
              <a:pPr>
                <a:defRPr/>
              </a:pPr>
              <a:t>17/07/2023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8FB514-6E53-30EB-522E-172FB157FD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231726-CD22-AF8A-0B82-0C455BB62E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0D978E7-0CF2-40C9-8DD4-B819D9A9D0F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4C4288DE-ADD4-6A02-FD92-B57BE5F4C13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025" y="685800"/>
            <a:ext cx="9793288" cy="54864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AU" altLang="en-US" sz="4000" dirty="0"/>
              <a:t>I shall not fear though darkened clouds may </a:t>
            </a:r>
          </a:p>
          <a:p>
            <a:pPr marL="0" indent="0" algn="ctr">
              <a:buFontTx/>
              <a:buNone/>
            </a:pPr>
            <a:r>
              <a:rPr lang="en-AU" altLang="en-US" sz="4000" dirty="0"/>
              <a:t>gather round me;</a:t>
            </a:r>
          </a:p>
          <a:p>
            <a:pPr marL="0" indent="0" algn="ctr">
              <a:buFontTx/>
              <a:buNone/>
            </a:pPr>
            <a:r>
              <a:rPr lang="en-AU" altLang="en-US" sz="4000" dirty="0"/>
              <a:t>The God I serve is one who cares and </a:t>
            </a:r>
          </a:p>
          <a:p>
            <a:pPr marL="0" indent="0" algn="ctr">
              <a:buFontTx/>
              <a:buNone/>
            </a:pPr>
            <a:r>
              <a:rPr lang="en-AU" altLang="en-US" sz="4000" dirty="0"/>
              <a:t>understands.</a:t>
            </a:r>
          </a:p>
          <a:p>
            <a:pPr marL="0" indent="0" algn="ctr">
              <a:buFontTx/>
              <a:buNone/>
            </a:pPr>
            <a:r>
              <a:rPr lang="en-AU" altLang="en-US" sz="4000" dirty="0"/>
              <a:t>Although the storms I face would threaten to </a:t>
            </a:r>
          </a:p>
          <a:p>
            <a:pPr marL="0" indent="0" algn="ctr">
              <a:buFontTx/>
              <a:buNone/>
            </a:pPr>
            <a:r>
              <a:rPr lang="en-AU" altLang="en-US" sz="4000" dirty="0"/>
              <a:t>confound me,</a:t>
            </a:r>
          </a:p>
          <a:p>
            <a:pPr marL="0" indent="0" algn="ctr">
              <a:buFontTx/>
              <a:buNone/>
            </a:pPr>
            <a:r>
              <a:rPr lang="en-AU" altLang="en-US" sz="4000" dirty="0"/>
              <a:t>Of this I am assured: </a:t>
            </a:r>
          </a:p>
          <a:p>
            <a:pPr marL="0" indent="0" algn="ctr">
              <a:buFontTx/>
              <a:buNone/>
            </a:pPr>
            <a:r>
              <a:rPr lang="en-AU" altLang="en-US" sz="4000" dirty="0"/>
              <a:t>I'm in his hands.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>
            <a:extLst>
              <a:ext uri="{FF2B5EF4-FFF2-40B4-BE49-F238E27FC236}">
                <a16:creationId xmlns:a16="http://schemas.microsoft.com/office/drawing/2014/main" id="{14F3F363-9DA0-3803-C891-2E061390CFE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79650" y="836613"/>
            <a:ext cx="8077200" cy="5410200"/>
          </a:xfrm>
        </p:spPr>
        <p:txBody>
          <a:bodyPr rtlCol="0">
            <a:normAutofit fontScale="92500" lnSpcReduction="10000"/>
          </a:bodyPr>
          <a:lstStyle/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3500" dirty="0"/>
              <a:t>Chorus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I'm in his hands, 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I'm in his hands;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 err="1"/>
              <a:t>What‘ere</a:t>
            </a:r>
            <a:r>
              <a:rPr lang="en-AU" altLang="en-US" sz="4000" dirty="0"/>
              <a:t> the future holds 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I'm in his hands,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The days I cannot see 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Have all been planned for me;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His way is best, you see;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I'm in his hands.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>
            <a:extLst>
              <a:ext uri="{FF2B5EF4-FFF2-40B4-BE49-F238E27FC236}">
                <a16:creationId xmlns:a16="http://schemas.microsoft.com/office/drawing/2014/main" id="{DFD1E23B-693A-CBE9-C2FF-4052A739F67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79650" y="765175"/>
            <a:ext cx="8077200" cy="5046663"/>
          </a:xfrm>
        </p:spPr>
        <p:txBody>
          <a:bodyPr rtlCol="0">
            <a:normAutofit fontScale="92500" lnSpcReduction="10000"/>
          </a:bodyPr>
          <a:lstStyle/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dirty="0"/>
              <a:t>Verse 2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What though I cannot know the way 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that lies before me,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I still can trust and freely follow his 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commands;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My faith is firm since he it is who 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watches o'er me;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Of this I'm confident: 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I'm in his hands.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>
            <a:extLst>
              <a:ext uri="{FF2B5EF4-FFF2-40B4-BE49-F238E27FC236}">
                <a16:creationId xmlns:a16="http://schemas.microsoft.com/office/drawing/2014/main" id="{97F1C755-714D-09D7-EDEE-A04A393538E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79650" y="836613"/>
            <a:ext cx="8077200" cy="5410200"/>
          </a:xfrm>
        </p:spPr>
        <p:txBody>
          <a:bodyPr rtlCol="0">
            <a:normAutofit fontScale="92500" lnSpcReduction="10000"/>
          </a:bodyPr>
          <a:lstStyle/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3500" dirty="0"/>
              <a:t>Chorus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I'm in his hands, 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I'm in his hands;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 err="1"/>
              <a:t>What‘ere</a:t>
            </a:r>
            <a:r>
              <a:rPr lang="en-AU" altLang="en-US" sz="4000" dirty="0"/>
              <a:t> the future holds 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I'm in his hands,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The days I cannot see 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Have all been planned for me;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His way is best, you see;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I'm in his hands.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3">
            <a:extLst>
              <a:ext uri="{FF2B5EF4-FFF2-40B4-BE49-F238E27FC236}">
                <a16:creationId xmlns:a16="http://schemas.microsoft.com/office/drawing/2014/main" id="{DEFA0143-31F2-4466-EE61-3BE812092B7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79650" y="692150"/>
            <a:ext cx="8077200" cy="5257800"/>
          </a:xfrm>
        </p:spPr>
        <p:txBody>
          <a:bodyPr rtlCol="0">
            <a:normAutofit fontScale="92500" lnSpcReduction="10000"/>
          </a:bodyPr>
          <a:lstStyle/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2400" dirty="0"/>
              <a:t>Verse 3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In days gone by my Lord has always 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proved sufficient,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When I have yielded to the law of 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love's demands;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Why should I doubt that he will 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evermore be present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To make his will my own? 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I'm in his hands!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>
            <a:extLst>
              <a:ext uri="{FF2B5EF4-FFF2-40B4-BE49-F238E27FC236}">
                <a16:creationId xmlns:a16="http://schemas.microsoft.com/office/drawing/2014/main" id="{F9F884DA-9F93-DD13-0B03-C4E822FE5D3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79650" y="836613"/>
            <a:ext cx="8077200" cy="5410200"/>
          </a:xfrm>
        </p:spPr>
        <p:txBody>
          <a:bodyPr rtlCol="0">
            <a:normAutofit fontScale="92500" lnSpcReduction="10000"/>
          </a:bodyPr>
          <a:lstStyle/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3500" dirty="0"/>
              <a:t>Chorus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I'm in his hands, 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I'm in his hands;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 err="1"/>
              <a:t>What‘ere</a:t>
            </a:r>
            <a:r>
              <a:rPr lang="en-AU" altLang="en-US" sz="4000" dirty="0"/>
              <a:t> the future holds 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I'm in his hands,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The days I cannot see 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Have all been planned for me;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His way is best, you see;</a:t>
            </a:r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I'm in his hands.</a:t>
            </a: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9F5B2863-B132-685D-F95E-FD7DC92529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5734050"/>
            <a:ext cx="4824412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 dirty="0">
                <a:latin typeface="akagi_probook"/>
              </a:rPr>
              <a:t>CCLI Song # 7022679</a:t>
            </a:r>
          </a:p>
          <a:p>
            <a:pPr eaLnBrk="1" hangingPunct="1"/>
            <a:r>
              <a:rPr lang="en-US" altLang="en-US" sz="1000" dirty="0">
                <a:latin typeface="akagi_probook"/>
              </a:rPr>
              <a:t>Stanley E. </a:t>
            </a:r>
            <a:r>
              <a:rPr lang="en-US" altLang="en-US" sz="1000" dirty="0" err="1">
                <a:latin typeface="akagi_probook"/>
              </a:rPr>
              <a:t>Ditmer</a:t>
            </a:r>
            <a:endParaRPr lang="en-US" altLang="en-US" sz="1000" dirty="0">
              <a:latin typeface="akagi_probook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 dirty="0">
                <a:latin typeface="akagi_probook"/>
              </a:rPr>
              <a:t>© 1989 Salvationist Publishing &amp; Supplies Ltd. (Admin. by </a:t>
            </a:r>
            <a:r>
              <a:rPr lang="en-US" altLang="en-US" sz="1000" dirty="0" err="1">
                <a:latin typeface="akagi_probook"/>
              </a:rPr>
              <a:t>CopyCare</a:t>
            </a:r>
            <a:r>
              <a:rPr lang="en-US" altLang="en-US" sz="1000" dirty="0">
                <a:latin typeface="akagi_probook"/>
              </a:rPr>
              <a:t> Pacific Pty. Ltd.)</a:t>
            </a:r>
          </a:p>
          <a:p>
            <a:pPr eaLnBrk="1" hangingPunct="1"/>
            <a:r>
              <a:rPr lang="en-US" altLang="en-US" sz="1000" i="1" dirty="0">
                <a:latin typeface="akagi_probook"/>
              </a:rPr>
              <a:t>For use solely with the </a:t>
            </a:r>
            <a:r>
              <a:rPr lang="en-US" altLang="en-US" sz="1000" i="1" dirty="0" err="1">
                <a:latin typeface="akagi_probook"/>
              </a:rPr>
              <a:t>SongSelect</a:t>
            </a:r>
            <a:r>
              <a:rPr lang="en-US" altLang="en-US" sz="1000" i="1" dirty="0">
                <a:latin typeface="akagi_probook"/>
              </a:rPr>
              <a:t>® </a:t>
            </a:r>
            <a:r>
              <a:rPr lang="en-US" altLang="en-US" sz="1000" i="1" dirty="0">
                <a:latin typeface="akagi_probook"/>
                <a:hlinkClick r:id="rId2"/>
              </a:rPr>
              <a:t>Terms of Use</a:t>
            </a:r>
            <a:r>
              <a:rPr lang="en-US" altLang="en-US" sz="1000" i="1" dirty="0">
                <a:latin typeface="akagi_probook"/>
              </a:rPr>
              <a:t>. All rights reserved. </a:t>
            </a:r>
            <a:r>
              <a:rPr lang="en-US" altLang="en-US" sz="1000" i="1" dirty="0">
                <a:latin typeface="akagi_probook"/>
                <a:hlinkClick r:id="rId3"/>
              </a:rPr>
              <a:t>www.ccli.com</a:t>
            </a:r>
            <a:endParaRPr lang="en-US" altLang="en-US" sz="1000" i="1" dirty="0">
              <a:latin typeface="akagi_probook"/>
            </a:endParaRPr>
          </a:p>
          <a:p>
            <a:pPr eaLnBrk="1" hangingPunct="1"/>
            <a:r>
              <a:rPr lang="en-US" altLang="en-US" sz="1000" dirty="0">
                <a:latin typeface="akagi_probook"/>
              </a:rPr>
              <a:t>CCLI </a:t>
            </a:r>
            <a:r>
              <a:rPr lang="en-US" altLang="en-US" sz="1000" dirty="0" err="1">
                <a:latin typeface="akagi_probook"/>
              </a:rPr>
              <a:t>Licence</a:t>
            </a:r>
            <a:r>
              <a:rPr lang="en-US" altLang="en-US" sz="1000" dirty="0">
                <a:latin typeface="akagi_probook"/>
              </a:rPr>
              <a:t>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</TotalTime>
  <Words>328</Words>
  <Application>Microsoft Office PowerPoint</Application>
  <PresentationFormat>Widescreen</PresentationFormat>
  <Paragraphs>58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E. Langley Smith</dc:creator>
  <cp:lastModifiedBy>Narelle Wheaton</cp:lastModifiedBy>
  <cp:revision>10</cp:revision>
  <dcterms:created xsi:type="dcterms:W3CDTF">2000-03-24T13:17:47Z</dcterms:created>
  <dcterms:modified xsi:type="dcterms:W3CDTF">2023-07-17T08:03:11Z</dcterms:modified>
</cp:coreProperties>
</file>